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94"/>
  </p:normalViewPr>
  <p:slideViewPr>
    <p:cSldViewPr snapToGrid="0" snapToObjects="1">
      <p:cViewPr varScale="1">
        <p:scale>
          <a:sx n="128" d="100"/>
          <a:sy n="128" d="100"/>
        </p:scale>
        <p:origin x="48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007533" y="0"/>
            <a:ext cx="7934348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8941881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11808" y="3428998"/>
            <a:ext cx="5518066" cy="2268559"/>
          </a:xfrm>
        </p:spPr>
        <p:txBody>
          <a:bodyPr anchor="t">
            <a:normAutofit/>
          </a:bodyPr>
          <a:lstStyle>
            <a:lvl1pPr algn="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72274" y="2268786"/>
            <a:ext cx="5357600" cy="1160213"/>
          </a:xfrm>
        </p:spPr>
        <p:txBody>
          <a:bodyPr tIns="0" anchor="b">
            <a:normAutofit/>
          </a:bodyPr>
          <a:lstStyle>
            <a:lvl1pPr marL="0" indent="0" algn="r">
              <a:buNone/>
              <a:defRPr sz="18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3A824-1A51-4B26-AD58-A6D8E14F6C04}" type="datetimeFigureOut">
              <a:rPr lang="en-US" dirty="0"/>
              <a:t>4/9/19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Ins="45720"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2191282" y="3262852"/>
            <a:ext cx="4156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24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extBox 8"/>
          <p:cNvSpPr txBox="1"/>
          <p:nvPr/>
        </p:nvSpPr>
        <p:spPr>
          <a:xfrm>
            <a:off x="2194236" y="641225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11808" y="808056"/>
            <a:ext cx="7954091" cy="107722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7E33E-8B18-4087-B112-809917729534}" type="datetimeFigureOut">
              <a:rPr lang="en-US" dirty="0"/>
              <a:t>4/9/19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" name="Rectangle 15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extBox 8"/>
          <p:cNvSpPr txBox="1"/>
          <p:nvPr/>
        </p:nvSpPr>
        <p:spPr>
          <a:xfrm rot="5400000">
            <a:off x="10337141" y="416061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39380" y="805818"/>
            <a:ext cx="1326519" cy="5244126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608751" y="970410"/>
            <a:ext cx="6466903" cy="507953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FE419-2371-464F-8239-3959401C3561}" type="datetimeFigureOut">
              <a:rPr lang="en-US" dirty="0"/>
              <a:t>4/9/19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8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162C4-EDD9-4389-A98B-B87ECEA2A816}" type="datetimeFigureOut">
              <a:rPr lang="en-US" dirty="0"/>
              <a:t>4/9/19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194943" y="641225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5" name="Rectangle 24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TextBox 10"/>
          <p:cNvSpPr txBox="1"/>
          <p:nvPr/>
        </p:nvSpPr>
        <p:spPr>
          <a:xfrm>
            <a:off x="2191843" y="2962586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3147254"/>
            <a:ext cx="7956560" cy="1424746"/>
          </a:xfrm>
        </p:spPr>
        <p:txBody>
          <a:bodyPr anchor="t">
            <a:normAutofit/>
          </a:bodyPr>
          <a:lstStyle>
            <a:lvl1pPr algn="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73968" y="2268786"/>
            <a:ext cx="7791931" cy="878468"/>
          </a:xfrm>
        </p:spPr>
        <p:txBody>
          <a:bodyPr tIns="0" anchor="b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059C3-6A89-4494-99FF-5A4D6FFD50EB}" type="datetimeFigureOut">
              <a:rPr lang="en-US" dirty="0"/>
              <a:t>4/9/19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7" name="Rectangle 26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805817"/>
            <a:ext cx="7950984" cy="10817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605374" y="2052116"/>
            <a:ext cx="3891960" cy="399782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66636" y="2052114"/>
            <a:ext cx="3894222" cy="399782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4B2F-12DE-47F5-8894-472B206D2E1E}" type="datetimeFigureOut">
              <a:rPr lang="en-US" dirty="0"/>
              <a:t>4/9/19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2196172" y="641223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1" name="Rectangle 20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TextBox 11"/>
          <p:cNvSpPr txBox="1"/>
          <p:nvPr/>
        </p:nvSpPr>
        <p:spPr>
          <a:xfrm>
            <a:off x="2193650" y="636424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805818"/>
            <a:ext cx="7956560" cy="107834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09285" y="2052115"/>
            <a:ext cx="3896467" cy="713818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none" baseline="0">
                <a:solidFill>
                  <a:schemeClr val="accent6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09285" y="2851331"/>
            <a:ext cx="3893623" cy="307143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66634" y="2052115"/>
            <a:ext cx="3899798" cy="713818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none" baseline="0">
                <a:solidFill>
                  <a:schemeClr val="accent6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66635" y="2851331"/>
            <a:ext cx="3899798" cy="307143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0E46F-7819-4ACF-B48B-48222C2ACC88}" type="datetimeFigureOut">
              <a:rPr lang="en-US" dirty="0"/>
              <a:t>4/9/19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Rectangle 13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F3416-4057-4DAA-829D-4CA07428D088}" type="datetimeFigureOut">
              <a:rPr lang="en-US" dirty="0"/>
              <a:t>4/9/19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2196172" y="641226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D9284-D300-4297-87F7-E791DCC15DB1}" type="datetimeFigureOut">
              <a:rPr lang="en-US" dirty="0"/>
              <a:t>4/9/19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6" name="Rectangle 25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TextBox 9"/>
          <p:cNvSpPr txBox="1"/>
          <p:nvPr/>
        </p:nvSpPr>
        <p:spPr>
          <a:xfrm>
            <a:off x="1554154" y="1127550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0323" y="1282451"/>
            <a:ext cx="2664361" cy="1903241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20154" y="805818"/>
            <a:ext cx="5446278" cy="5244126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0322" y="3186154"/>
            <a:ext cx="2664361" cy="2386397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525BB-DA17-4BA0-B3C8-3AC3ABC827E6}" type="datetimeFigureOut">
              <a:rPr lang="en-US" dirty="0"/>
              <a:t>4/9/19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" name="Rectangle 19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47062" y="3229"/>
            <a:ext cx="4629734" cy="6858000"/>
          </a:xfrm>
          <a:solidFill>
            <a:schemeClr val="tx1">
              <a:alpha val="10000"/>
            </a:schemeClr>
          </a:solidFill>
          <a:ln w="9525" cap="sq">
            <a:noFill/>
            <a:miter lim="800000"/>
          </a:ln>
          <a:effectLst/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1554686" y="1127550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1241" y="1282452"/>
            <a:ext cx="3970986" cy="1900473"/>
          </a:xfrm>
        </p:spPr>
        <p:txBody>
          <a:bodyPr anchor="b">
            <a:normAutofit/>
          </a:bodyPr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0322" y="3182928"/>
            <a:ext cx="3971874" cy="2386394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C4C9A-3960-41CF-A4E9-2A8FB932454B}" type="datetimeFigureOut">
              <a:rPr lang="en-US" dirty="0"/>
              <a:t>4/9/19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1794" y="2105202"/>
            <a:ext cx="9360205" cy="4752798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9867" cy="685800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0"/>
            <a:ext cx="964174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611808" y="808056"/>
            <a:ext cx="7958331" cy="107722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73599" y="2052116"/>
            <a:ext cx="7796540" cy="39978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-810065" y="5270604"/>
            <a:ext cx="2662729" cy="182880"/>
          </a:xfrm>
          <a:prstGeom prst="rect">
            <a:avLst/>
          </a:prstGeom>
        </p:spPr>
        <p:txBody>
          <a:bodyPr vert="horz" lIns="91440" tIns="18288" rIns="91440" bIns="45720" rtlCol="0" anchor="t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3CBC1C18-307B-4F68-A007-B5B542270E8D}" type="datetimeFigureOut">
              <a:rPr lang="en-US" dirty="0"/>
              <a:t>4/9/19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-2237130" y="3661144"/>
            <a:ext cx="5885352" cy="179176"/>
          </a:xfrm>
          <a:prstGeom prst="rect">
            <a:avLst/>
          </a:prstGeom>
        </p:spPr>
        <p:txBody>
          <a:bodyPr vert="horz" lIns="91440" tIns="45720" rIns="91440" bIns="18288" rtlCol="0" anchor="b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8407" y="164592"/>
            <a:ext cx="636727" cy="322851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57" name="Rectangle 56"/>
          <p:cNvSpPr/>
          <p:nvPr/>
        </p:nvSpPr>
        <p:spPr>
          <a:xfrm>
            <a:off x="962042" y="0"/>
            <a:ext cx="45719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3400" b="0" i="0" kern="1200" cap="none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344488" indent="-344488" algn="l" defTabSz="914400" rtl="0" eaLnBrk="1" latinLnBrk="0" hangingPunct="1">
        <a:lnSpc>
          <a:spcPct val="120000"/>
        </a:lnSpc>
        <a:spcBef>
          <a:spcPts val="10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95338" indent="-33813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58888" indent="-34448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709738" indent="-33813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173288" indent="-34448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642616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3108960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575304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4041648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17E296-6D31-784E-ABFD-6E6AE9D0168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/>
              <a:t>eeffe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EA49C09-9C62-1045-9918-CE1FF1314BB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679291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adison">
  <a:themeElements>
    <a:clrScheme name="Madison">
      <a:dk1>
        <a:sysClr val="windowText" lastClr="000000"/>
      </a:dk1>
      <a:lt1>
        <a:sysClr val="window" lastClr="FFFFFF"/>
      </a:lt1>
      <a:dk2>
        <a:srgbClr val="1F2D29"/>
      </a:dk2>
      <a:lt2>
        <a:srgbClr val="C5FAEB"/>
      </a:lt2>
      <a:accent1>
        <a:srgbClr val="A1D68B"/>
      </a:accent1>
      <a:accent2>
        <a:srgbClr val="5EC795"/>
      </a:accent2>
      <a:accent3>
        <a:srgbClr val="4DADCF"/>
      </a:accent3>
      <a:accent4>
        <a:srgbClr val="CDB756"/>
      </a:accent4>
      <a:accent5>
        <a:srgbClr val="E29C36"/>
      </a:accent5>
      <a:accent6>
        <a:srgbClr val="8EC0C1"/>
      </a:accent6>
      <a:hlink>
        <a:srgbClr val="6D9D9B"/>
      </a:hlink>
      <a:folHlink>
        <a:srgbClr val="6D8583"/>
      </a:folHlink>
    </a:clrScheme>
    <a:fontScheme name="Madison">
      <a:majorFont>
        <a:latin typeface="Arial" panose="020B06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adison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alpha val="88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blipFill rotWithShape="1"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adison" id="{025CB5FB-2DD3-45EE-B6F0-CC461540EB19}" vid="{6AC10936-2DFC-4054-9ADF-B5E2C5F8619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Madison</Template>
  <TotalTime>0</TotalTime>
  <Words>1</Words>
  <Application>Microsoft Macintosh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MS Shell Dlg 2</vt:lpstr>
      <vt:lpstr>Wingdings</vt:lpstr>
      <vt:lpstr>Wingdings 3</vt:lpstr>
      <vt:lpstr>Madison</vt:lpstr>
      <vt:lpstr>eeffe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eeffe</dc:title>
  <dc:creator>Eniola Awoyemi</dc:creator>
  <cp:lastModifiedBy>Eniola Awoyemi</cp:lastModifiedBy>
  <cp:revision>1</cp:revision>
  <dcterms:created xsi:type="dcterms:W3CDTF">2019-04-09T10:37:09Z</dcterms:created>
  <dcterms:modified xsi:type="dcterms:W3CDTF">2019-04-09T10:37:20Z</dcterms:modified>
</cp:coreProperties>
</file>