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4/9/19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4/9/19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4/9/19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4/9/19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4/9/19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4/9/19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4/9/19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4/9/19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4/9/19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4/9/19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4/9/19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4/9/19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7E296-6D31-784E-ABFD-6E6AE9D016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eeffe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A49C09-9C62-1045-9918-CE1FF1314BB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7929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0</TotalTime>
  <Words>1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MS Shell Dlg 2</vt:lpstr>
      <vt:lpstr>Wingdings</vt:lpstr>
      <vt:lpstr>Wingdings 3</vt:lpstr>
      <vt:lpstr>Madison</vt:lpstr>
      <vt:lpstr>eeffe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eeffe</dc:title>
  <dc:creator>Eniola Awoyemi</dc:creator>
  <cp:lastModifiedBy>Eniola Awoyemi</cp:lastModifiedBy>
  <cp:revision>1</cp:revision>
  <dcterms:created xsi:type="dcterms:W3CDTF">2019-04-09T10:37:09Z</dcterms:created>
  <dcterms:modified xsi:type="dcterms:W3CDTF">2019-04-09T10:37:20Z</dcterms:modified>
</cp:coreProperties>
</file>